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7" r:id="rId14"/>
    <p:sldId id="268" r:id="rId15"/>
    <p:sldId id="269" r:id="rId16"/>
    <p:sldId id="266" r:id="rId17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42" autoAdjust="0"/>
    <p:restoredTop sz="94658" autoAdjust="0"/>
  </p:normalViewPr>
  <p:slideViewPr>
    <p:cSldViewPr>
      <p:cViewPr>
        <p:scale>
          <a:sx n="80" d="100"/>
          <a:sy n="80" d="100"/>
        </p:scale>
        <p:origin x="-3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31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8E6CC-4A59-4D6B-AA4F-6DA0095777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KW"/>
        </a:p>
      </dgm:t>
    </dgm:pt>
    <dgm:pt modelId="{F93836E4-C022-4747-9264-3D992CAE89AB}">
      <dgm:prSet phldrT="[Text]"/>
      <dgm:spPr/>
      <dgm:t>
        <a:bodyPr/>
        <a:lstStyle/>
        <a:p>
          <a:pPr rtl="1"/>
          <a:r>
            <a:rPr lang="ar-KW" dirty="0" smtClean="0"/>
            <a:t>النظام</a:t>
          </a:r>
          <a:endParaRPr lang="ar-KW" dirty="0"/>
        </a:p>
      </dgm:t>
    </dgm:pt>
    <dgm:pt modelId="{E70334AA-2648-4318-983C-B1393C6D753F}" type="parTrans" cxnId="{E5E5D431-390F-47FF-B00E-F1BC475FE8D5}">
      <dgm:prSet/>
      <dgm:spPr/>
      <dgm:t>
        <a:bodyPr/>
        <a:lstStyle/>
        <a:p>
          <a:pPr rtl="1"/>
          <a:endParaRPr lang="ar-KW"/>
        </a:p>
      </dgm:t>
    </dgm:pt>
    <dgm:pt modelId="{B6BCFE26-CCE6-4725-A445-FEFEE1336925}" type="sibTrans" cxnId="{E5E5D431-390F-47FF-B00E-F1BC475FE8D5}">
      <dgm:prSet/>
      <dgm:spPr/>
      <dgm:t>
        <a:bodyPr/>
        <a:lstStyle/>
        <a:p>
          <a:pPr rtl="1"/>
          <a:endParaRPr lang="ar-KW"/>
        </a:p>
      </dgm:t>
    </dgm:pt>
    <dgm:pt modelId="{F76393F0-6440-4467-AFFF-F43FD33F78B7}">
      <dgm:prSet phldrT="[Text]"/>
      <dgm:spPr/>
      <dgm:t>
        <a:bodyPr/>
        <a:lstStyle/>
        <a:p>
          <a:pPr rtl="1"/>
          <a:r>
            <a:rPr lang="ar-KW" dirty="0" smtClean="0"/>
            <a:t>التعاون</a:t>
          </a:r>
          <a:endParaRPr lang="ar-KW" dirty="0"/>
        </a:p>
      </dgm:t>
    </dgm:pt>
    <dgm:pt modelId="{FA294BD3-BF44-447C-8130-E963585EC1FB}" type="parTrans" cxnId="{59DF8751-8049-4969-B594-A6061D7D8E17}">
      <dgm:prSet/>
      <dgm:spPr/>
      <dgm:t>
        <a:bodyPr/>
        <a:lstStyle/>
        <a:p>
          <a:pPr rtl="1"/>
          <a:endParaRPr lang="ar-KW"/>
        </a:p>
      </dgm:t>
    </dgm:pt>
    <dgm:pt modelId="{CD0BFEEA-1307-4D11-A71D-DD4D3E1EA9B8}" type="sibTrans" cxnId="{59DF8751-8049-4969-B594-A6061D7D8E17}">
      <dgm:prSet/>
      <dgm:spPr/>
      <dgm:t>
        <a:bodyPr/>
        <a:lstStyle/>
        <a:p>
          <a:pPr rtl="1"/>
          <a:endParaRPr lang="ar-KW"/>
        </a:p>
      </dgm:t>
    </dgm:pt>
    <dgm:pt modelId="{2BB3ADC6-078D-494B-A7E9-45EF1C202652}">
      <dgm:prSet phldrT="[Text]"/>
      <dgm:spPr/>
      <dgm:t>
        <a:bodyPr/>
        <a:lstStyle/>
        <a:p>
          <a:pPr rtl="1"/>
          <a:r>
            <a:rPr lang="ar-KW" dirty="0" smtClean="0"/>
            <a:t>الهدوء</a:t>
          </a:r>
          <a:endParaRPr lang="ar-KW" dirty="0"/>
        </a:p>
      </dgm:t>
    </dgm:pt>
    <dgm:pt modelId="{A4C61487-AB79-47D3-BB67-883882122F46}" type="parTrans" cxnId="{B595FF9F-E045-4FC4-803C-298EFF552072}">
      <dgm:prSet/>
      <dgm:spPr/>
      <dgm:t>
        <a:bodyPr/>
        <a:lstStyle/>
        <a:p>
          <a:pPr rtl="1"/>
          <a:endParaRPr lang="ar-KW"/>
        </a:p>
      </dgm:t>
    </dgm:pt>
    <dgm:pt modelId="{8F550E42-81CE-482A-B222-7C243D93C5CC}" type="sibTrans" cxnId="{B595FF9F-E045-4FC4-803C-298EFF552072}">
      <dgm:prSet/>
      <dgm:spPr/>
      <dgm:t>
        <a:bodyPr/>
        <a:lstStyle/>
        <a:p>
          <a:pPr rtl="1"/>
          <a:endParaRPr lang="ar-KW"/>
        </a:p>
      </dgm:t>
    </dgm:pt>
    <dgm:pt modelId="{6FA56FDF-FDF6-4296-8E70-044983E4A838}">
      <dgm:prSet phldrT="[Text]"/>
      <dgm:spPr/>
      <dgm:t>
        <a:bodyPr/>
        <a:lstStyle/>
        <a:p>
          <a:pPr rtl="1"/>
          <a:r>
            <a:rPr lang="ar-KW" dirty="0" smtClean="0"/>
            <a:t>التشاور</a:t>
          </a:r>
          <a:endParaRPr lang="ar-KW" dirty="0"/>
        </a:p>
      </dgm:t>
    </dgm:pt>
    <dgm:pt modelId="{AFC66E92-4C04-4CAE-8CBB-C68DAA0C7884}" type="parTrans" cxnId="{04B338C4-502F-4D81-A0D9-2F4B24F109E1}">
      <dgm:prSet/>
      <dgm:spPr/>
      <dgm:t>
        <a:bodyPr/>
        <a:lstStyle/>
        <a:p>
          <a:pPr rtl="1"/>
          <a:endParaRPr lang="ar-KW"/>
        </a:p>
      </dgm:t>
    </dgm:pt>
    <dgm:pt modelId="{99E5CA2F-D6C4-4446-9FD5-73782DB93918}" type="sibTrans" cxnId="{04B338C4-502F-4D81-A0D9-2F4B24F109E1}">
      <dgm:prSet/>
      <dgm:spPr/>
      <dgm:t>
        <a:bodyPr/>
        <a:lstStyle/>
        <a:p>
          <a:pPr rtl="1"/>
          <a:endParaRPr lang="ar-KW"/>
        </a:p>
      </dgm:t>
    </dgm:pt>
    <dgm:pt modelId="{80C43EDF-8A31-4BA3-8969-E3325B6CE2BE}">
      <dgm:prSet phldrT="[Text]"/>
      <dgm:spPr/>
      <dgm:t>
        <a:bodyPr/>
        <a:lstStyle/>
        <a:p>
          <a:pPr rtl="1"/>
          <a:r>
            <a:rPr lang="ar-KW" dirty="0" smtClean="0"/>
            <a:t>الإلتزام</a:t>
          </a:r>
          <a:endParaRPr lang="ar-KW" dirty="0"/>
        </a:p>
      </dgm:t>
    </dgm:pt>
    <dgm:pt modelId="{B9EE1CD0-5B37-45E2-8F41-9A0A44415FBD}" type="parTrans" cxnId="{4F2B2BAE-4B10-4A79-89D0-61CD39F18534}">
      <dgm:prSet/>
      <dgm:spPr/>
      <dgm:t>
        <a:bodyPr/>
        <a:lstStyle/>
        <a:p>
          <a:pPr rtl="1"/>
          <a:endParaRPr lang="ar-KW"/>
        </a:p>
      </dgm:t>
    </dgm:pt>
    <dgm:pt modelId="{0C083EB2-338D-499B-A847-23C09386820A}" type="sibTrans" cxnId="{4F2B2BAE-4B10-4A79-89D0-61CD39F18534}">
      <dgm:prSet/>
      <dgm:spPr/>
      <dgm:t>
        <a:bodyPr/>
        <a:lstStyle/>
        <a:p>
          <a:pPr rtl="1"/>
          <a:endParaRPr lang="ar-KW"/>
        </a:p>
      </dgm:t>
    </dgm:pt>
    <dgm:pt modelId="{A2BAE4D0-CC73-4B5D-B936-9B48A11A054B}" type="pres">
      <dgm:prSet presAssocID="{6CF8E6CC-4A59-4D6B-AA4F-6DA0095777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KW"/>
        </a:p>
      </dgm:t>
    </dgm:pt>
    <dgm:pt modelId="{249504C9-E9DC-4174-A4E9-D684BCF67486}" type="pres">
      <dgm:prSet presAssocID="{F93836E4-C022-4747-9264-3D992CAE89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23DF8A84-3EE9-4199-90C7-A92AA302B350}" type="pres">
      <dgm:prSet presAssocID="{B6BCFE26-CCE6-4725-A445-FEFEE1336925}" presName="sibTrans" presStyleCnt="0"/>
      <dgm:spPr/>
    </dgm:pt>
    <dgm:pt modelId="{D9E7CDFF-A773-4C2B-875E-7093449F0545}" type="pres">
      <dgm:prSet presAssocID="{F76393F0-6440-4467-AFFF-F43FD33F78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B20E2AF7-C015-4FE6-A139-330AE0874891}" type="pres">
      <dgm:prSet presAssocID="{CD0BFEEA-1307-4D11-A71D-DD4D3E1EA9B8}" presName="sibTrans" presStyleCnt="0"/>
      <dgm:spPr/>
    </dgm:pt>
    <dgm:pt modelId="{FF3C0C6D-41D3-4919-A5C4-93EDA5B5849A}" type="pres">
      <dgm:prSet presAssocID="{2BB3ADC6-078D-494B-A7E9-45EF1C2026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93D39E41-97A0-4222-A801-13F090BF34C8}" type="pres">
      <dgm:prSet presAssocID="{8F550E42-81CE-482A-B222-7C243D93C5CC}" presName="sibTrans" presStyleCnt="0"/>
      <dgm:spPr/>
    </dgm:pt>
    <dgm:pt modelId="{CABC87B3-ED7B-4D27-8A82-EC37CA39DBD5}" type="pres">
      <dgm:prSet presAssocID="{6FA56FDF-FDF6-4296-8E70-044983E4A8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E4D8923E-EB4C-445C-B41C-93BA873EB2C7}" type="pres">
      <dgm:prSet presAssocID="{99E5CA2F-D6C4-4446-9FD5-73782DB93918}" presName="sibTrans" presStyleCnt="0"/>
      <dgm:spPr/>
    </dgm:pt>
    <dgm:pt modelId="{4E773775-E95C-4A54-90A9-4894D5A5EEEF}" type="pres">
      <dgm:prSet presAssocID="{80C43EDF-8A31-4BA3-8969-E3325B6CE2B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</dgm:ptLst>
  <dgm:cxnLst>
    <dgm:cxn modelId="{B66C2420-08C0-4A11-96EF-FDB867B7462D}" type="presOf" srcId="{6CF8E6CC-4A59-4D6B-AA4F-6DA009577743}" destId="{A2BAE4D0-CC73-4B5D-B936-9B48A11A054B}" srcOrd="0" destOrd="0" presId="urn:microsoft.com/office/officeart/2005/8/layout/default"/>
    <dgm:cxn modelId="{E5E5D431-390F-47FF-B00E-F1BC475FE8D5}" srcId="{6CF8E6CC-4A59-4D6B-AA4F-6DA009577743}" destId="{F93836E4-C022-4747-9264-3D992CAE89AB}" srcOrd="0" destOrd="0" parTransId="{E70334AA-2648-4318-983C-B1393C6D753F}" sibTransId="{B6BCFE26-CCE6-4725-A445-FEFEE1336925}"/>
    <dgm:cxn modelId="{0D4CB724-B887-4A6A-8A8F-5C6C18855A58}" type="presOf" srcId="{6FA56FDF-FDF6-4296-8E70-044983E4A838}" destId="{CABC87B3-ED7B-4D27-8A82-EC37CA39DBD5}" srcOrd="0" destOrd="0" presId="urn:microsoft.com/office/officeart/2005/8/layout/default"/>
    <dgm:cxn modelId="{80BC43E4-5DD2-4976-B1AC-EF0F3BAEA4EB}" type="presOf" srcId="{F93836E4-C022-4747-9264-3D992CAE89AB}" destId="{249504C9-E9DC-4174-A4E9-D684BCF67486}" srcOrd="0" destOrd="0" presId="urn:microsoft.com/office/officeart/2005/8/layout/default"/>
    <dgm:cxn modelId="{04B338C4-502F-4D81-A0D9-2F4B24F109E1}" srcId="{6CF8E6CC-4A59-4D6B-AA4F-6DA009577743}" destId="{6FA56FDF-FDF6-4296-8E70-044983E4A838}" srcOrd="3" destOrd="0" parTransId="{AFC66E92-4C04-4CAE-8CBB-C68DAA0C7884}" sibTransId="{99E5CA2F-D6C4-4446-9FD5-73782DB93918}"/>
    <dgm:cxn modelId="{E55579DF-A356-4A36-A4B8-D389A1FC1A24}" type="presOf" srcId="{80C43EDF-8A31-4BA3-8969-E3325B6CE2BE}" destId="{4E773775-E95C-4A54-90A9-4894D5A5EEEF}" srcOrd="0" destOrd="0" presId="urn:microsoft.com/office/officeart/2005/8/layout/default"/>
    <dgm:cxn modelId="{4F2B2BAE-4B10-4A79-89D0-61CD39F18534}" srcId="{6CF8E6CC-4A59-4D6B-AA4F-6DA009577743}" destId="{80C43EDF-8A31-4BA3-8969-E3325B6CE2BE}" srcOrd="4" destOrd="0" parTransId="{B9EE1CD0-5B37-45E2-8F41-9A0A44415FBD}" sibTransId="{0C083EB2-338D-499B-A847-23C09386820A}"/>
    <dgm:cxn modelId="{587C96D7-7CED-4B4D-BFED-167B194CE0B1}" type="presOf" srcId="{2BB3ADC6-078D-494B-A7E9-45EF1C202652}" destId="{FF3C0C6D-41D3-4919-A5C4-93EDA5B5849A}" srcOrd="0" destOrd="0" presId="urn:microsoft.com/office/officeart/2005/8/layout/default"/>
    <dgm:cxn modelId="{59DF8751-8049-4969-B594-A6061D7D8E17}" srcId="{6CF8E6CC-4A59-4D6B-AA4F-6DA009577743}" destId="{F76393F0-6440-4467-AFFF-F43FD33F78B7}" srcOrd="1" destOrd="0" parTransId="{FA294BD3-BF44-447C-8130-E963585EC1FB}" sibTransId="{CD0BFEEA-1307-4D11-A71D-DD4D3E1EA9B8}"/>
    <dgm:cxn modelId="{4F19E4DE-8B14-4B78-A954-45B6CE0F4E7F}" type="presOf" srcId="{F76393F0-6440-4467-AFFF-F43FD33F78B7}" destId="{D9E7CDFF-A773-4C2B-875E-7093449F0545}" srcOrd="0" destOrd="0" presId="urn:microsoft.com/office/officeart/2005/8/layout/default"/>
    <dgm:cxn modelId="{B595FF9F-E045-4FC4-803C-298EFF552072}" srcId="{6CF8E6CC-4A59-4D6B-AA4F-6DA009577743}" destId="{2BB3ADC6-078D-494B-A7E9-45EF1C202652}" srcOrd="2" destOrd="0" parTransId="{A4C61487-AB79-47D3-BB67-883882122F46}" sibTransId="{8F550E42-81CE-482A-B222-7C243D93C5CC}"/>
    <dgm:cxn modelId="{F69050CA-88C9-46B9-8382-00EA229C0212}" type="presParOf" srcId="{A2BAE4D0-CC73-4B5D-B936-9B48A11A054B}" destId="{249504C9-E9DC-4174-A4E9-D684BCF67486}" srcOrd="0" destOrd="0" presId="urn:microsoft.com/office/officeart/2005/8/layout/default"/>
    <dgm:cxn modelId="{6B92C7BF-C29C-44DB-BC77-0C5E2C415D2E}" type="presParOf" srcId="{A2BAE4D0-CC73-4B5D-B936-9B48A11A054B}" destId="{23DF8A84-3EE9-4199-90C7-A92AA302B350}" srcOrd="1" destOrd="0" presId="urn:microsoft.com/office/officeart/2005/8/layout/default"/>
    <dgm:cxn modelId="{49E8780A-460B-498E-AF93-59F0C5F59727}" type="presParOf" srcId="{A2BAE4D0-CC73-4B5D-B936-9B48A11A054B}" destId="{D9E7CDFF-A773-4C2B-875E-7093449F0545}" srcOrd="2" destOrd="0" presId="urn:microsoft.com/office/officeart/2005/8/layout/default"/>
    <dgm:cxn modelId="{7F094E4A-591B-423C-B74A-F3E543E902DD}" type="presParOf" srcId="{A2BAE4D0-CC73-4B5D-B936-9B48A11A054B}" destId="{B20E2AF7-C015-4FE6-A139-330AE0874891}" srcOrd="3" destOrd="0" presId="urn:microsoft.com/office/officeart/2005/8/layout/default"/>
    <dgm:cxn modelId="{F6F7D18E-583A-4170-8487-C847AE342875}" type="presParOf" srcId="{A2BAE4D0-CC73-4B5D-B936-9B48A11A054B}" destId="{FF3C0C6D-41D3-4919-A5C4-93EDA5B5849A}" srcOrd="4" destOrd="0" presId="urn:microsoft.com/office/officeart/2005/8/layout/default"/>
    <dgm:cxn modelId="{6A9A1C5E-8D68-41C9-8DC4-BC85489856D5}" type="presParOf" srcId="{A2BAE4D0-CC73-4B5D-B936-9B48A11A054B}" destId="{93D39E41-97A0-4222-A801-13F090BF34C8}" srcOrd="5" destOrd="0" presId="urn:microsoft.com/office/officeart/2005/8/layout/default"/>
    <dgm:cxn modelId="{9F0E48D9-DC34-4260-A6B5-6773DE593D41}" type="presParOf" srcId="{A2BAE4D0-CC73-4B5D-B936-9B48A11A054B}" destId="{CABC87B3-ED7B-4D27-8A82-EC37CA39DBD5}" srcOrd="6" destOrd="0" presId="urn:microsoft.com/office/officeart/2005/8/layout/default"/>
    <dgm:cxn modelId="{F1BD6B7F-AE5F-474A-8F51-8189A00EFCB2}" type="presParOf" srcId="{A2BAE4D0-CC73-4B5D-B936-9B48A11A054B}" destId="{E4D8923E-EB4C-445C-B41C-93BA873EB2C7}" srcOrd="7" destOrd="0" presId="urn:microsoft.com/office/officeart/2005/8/layout/default"/>
    <dgm:cxn modelId="{36103771-76AA-4282-96B7-CAAABC9DA9D9}" type="presParOf" srcId="{A2BAE4D0-CC73-4B5D-B936-9B48A11A054B}" destId="{4E773775-E95C-4A54-90A9-4894D5A5EEEF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DCD607-76DD-4EDE-ABD4-B2184D48BC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KW"/>
        </a:p>
      </dgm:t>
    </dgm:pt>
    <dgm:pt modelId="{84ACD42B-F0EA-4714-AFA4-DE684C9C14B9}">
      <dgm:prSet/>
      <dgm:spPr/>
      <dgm:t>
        <a:bodyPr/>
        <a:lstStyle/>
        <a:p>
          <a:pPr algn="ctr" rtl="1"/>
          <a:r>
            <a:rPr lang="ar-KW" b="1" baseline="0" dirty="0" smtClean="0"/>
            <a:t>حقيقي</a:t>
          </a:r>
          <a:endParaRPr lang="ar-KW" dirty="0"/>
        </a:p>
      </dgm:t>
    </dgm:pt>
    <dgm:pt modelId="{A3B3DBCF-C33D-4872-8EBB-8F75D144CFC1}" type="parTrans" cxnId="{C83649AE-320F-4AE1-8525-BFC5B9B5E2DB}">
      <dgm:prSet/>
      <dgm:spPr/>
      <dgm:t>
        <a:bodyPr/>
        <a:lstStyle/>
        <a:p>
          <a:pPr rtl="1"/>
          <a:endParaRPr lang="ar-KW"/>
        </a:p>
      </dgm:t>
    </dgm:pt>
    <dgm:pt modelId="{5AEB6B98-08C6-4275-87F8-1B27C8F070C5}" type="sibTrans" cxnId="{C83649AE-320F-4AE1-8525-BFC5B9B5E2DB}">
      <dgm:prSet/>
      <dgm:spPr/>
      <dgm:t>
        <a:bodyPr/>
        <a:lstStyle/>
        <a:p>
          <a:pPr rtl="1"/>
          <a:endParaRPr lang="ar-KW"/>
        </a:p>
      </dgm:t>
    </dgm:pt>
    <dgm:pt modelId="{488144B4-929E-4A64-8D25-41BB434DFFD8}" type="pres">
      <dgm:prSet presAssocID="{FCDCD607-76DD-4EDE-ABD4-B2184D48BCE0}" presName="linear" presStyleCnt="0">
        <dgm:presLayoutVars>
          <dgm:animLvl val="lvl"/>
          <dgm:resizeHandles val="exact"/>
        </dgm:presLayoutVars>
      </dgm:prSet>
      <dgm:spPr/>
    </dgm:pt>
    <dgm:pt modelId="{107319D6-6589-4B58-A8D8-93F39A206BF5}" type="pres">
      <dgm:prSet presAssocID="{84ACD42B-F0EA-4714-AFA4-DE684C9C14B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83649AE-320F-4AE1-8525-BFC5B9B5E2DB}" srcId="{FCDCD607-76DD-4EDE-ABD4-B2184D48BCE0}" destId="{84ACD42B-F0EA-4714-AFA4-DE684C9C14B9}" srcOrd="0" destOrd="0" parTransId="{A3B3DBCF-C33D-4872-8EBB-8F75D144CFC1}" sibTransId="{5AEB6B98-08C6-4275-87F8-1B27C8F070C5}"/>
    <dgm:cxn modelId="{DD178B27-7594-46D7-89E6-FF445B089CE0}" type="presOf" srcId="{FCDCD607-76DD-4EDE-ABD4-B2184D48BCE0}" destId="{488144B4-929E-4A64-8D25-41BB434DFFD8}" srcOrd="0" destOrd="0" presId="urn:microsoft.com/office/officeart/2005/8/layout/vList2"/>
    <dgm:cxn modelId="{CB09826F-458E-4639-8721-837EAE7D1D22}" type="presOf" srcId="{84ACD42B-F0EA-4714-AFA4-DE684C9C14B9}" destId="{107319D6-6589-4B58-A8D8-93F39A206BF5}" srcOrd="0" destOrd="0" presId="urn:microsoft.com/office/officeart/2005/8/layout/vList2"/>
    <dgm:cxn modelId="{9BB2037F-86DF-4723-8246-97EB1A3A8E16}" type="presParOf" srcId="{488144B4-929E-4A64-8D25-41BB434DFFD8}" destId="{107319D6-6589-4B58-A8D8-93F39A206BF5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8366C1-02DB-4653-95FD-FD045CF1E1A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7DCF40-E5D2-407E-80B2-5FE9C0CA9E15}">
      <dgm:prSet phldrT="[Text]"/>
      <dgm:spPr/>
      <dgm:t>
        <a:bodyPr/>
        <a:lstStyle/>
        <a:p>
          <a:pPr rtl="1"/>
          <a:r>
            <a:rPr lang="ar-KW" dirty="0" smtClean="0"/>
            <a:t>فنيــة</a:t>
          </a:r>
          <a:endParaRPr lang="ar-KW" dirty="0"/>
        </a:p>
      </dgm:t>
    </dgm:pt>
    <dgm:pt modelId="{CCC0EAF9-01B8-41A2-BD08-7C4E5E02393A}" type="parTrans" cxnId="{42F23C18-7E86-45B0-8E1B-A3CCEED55239}">
      <dgm:prSet/>
      <dgm:spPr/>
      <dgm:t>
        <a:bodyPr/>
        <a:lstStyle/>
        <a:p>
          <a:pPr rtl="1"/>
          <a:endParaRPr lang="ar-KW"/>
        </a:p>
      </dgm:t>
    </dgm:pt>
    <dgm:pt modelId="{E93A11D4-E144-4472-90B7-07619456EF38}" type="sibTrans" cxnId="{42F23C18-7E86-45B0-8E1B-A3CCEED55239}">
      <dgm:prSet/>
      <dgm:spPr/>
      <dgm:t>
        <a:bodyPr/>
        <a:lstStyle/>
        <a:p>
          <a:pPr rtl="1"/>
          <a:endParaRPr lang="ar-KW"/>
        </a:p>
      </dgm:t>
    </dgm:pt>
    <dgm:pt modelId="{A21CEDBC-754E-48D3-834C-4DA5AD60CD1E}">
      <dgm:prSet phldrT="[Text]"/>
      <dgm:spPr/>
      <dgm:t>
        <a:bodyPr/>
        <a:lstStyle/>
        <a:p>
          <a:pPr rtl="1"/>
          <a:r>
            <a:rPr lang="ar-KW" dirty="0" smtClean="0"/>
            <a:t>لوحــة</a:t>
          </a:r>
          <a:endParaRPr lang="ar-KW" dirty="0"/>
        </a:p>
      </dgm:t>
    </dgm:pt>
    <dgm:pt modelId="{BAAEB074-F899-49B6-874F-4A5FB2139032}" type="parTrans" cxnId="{E4CD822D-4559-4A1F-8C6C-ED651F3C8F7B}">
      <dgm:prSet/>
      <dgm:spPr/>
      <dgm:t>
        <a:bodyPr/>
        <a:lstStyle/>
        <a:p>
          <a:pPr rtl="1"/>
          <a:endParaRPr lang="ar-KW"/>
        </a:p>
      </dgm:t>
    </dgm:pt>
    <dgm:pt modelId="{27211455-9771-42E6-BC0E-9226FB039B84}" type="sibTrans" cxnId="{E4CD822D-4559-4A1F-8C6C-ED651F3C8F7B}">
      <dgm:prSet/>
      <dgm:spPr/>
      <dgm:t>
        <a:bodyPr/>
        <a:lstStyle/>
        <a:p>
          <a:pPr rtl="1"/>
          <a:endParaRPr lang="ar-KW"/>
        </a:p>
      </dgm:t>
    </dgm:pt>
    <dgm:pt modelId="{B9609F3F-163D-4425-B3EB-CAE9E6BAD0CA}">
      <dgm:prSet phldrT="[Text]"/>
      <dgm:spPr/>
      <dgm:t>
        <a:bodyPr/>
        <a:lstStyle/>
        <a:p>
          <a:pPr rtl="1"/>
          <a:r>
            <a:rPr lang="ar-KW" dirty="0" smtClean="0"/>
            <a:t>ارسمي</a:t>
          </a:r>
          <a:endParaRPr lang="ar-KW" dirty="0"/>
        </a:p>
      </dgm:t>
    </dgm:pt>
    <dgm:pt modelId="{E52E94EA-1D86-4068-8DF4-3E1375D1FC81}" type="parTrans" cxnId="{2A11D80F-52E1-4DF2-880D-8E339BD958B8}">
      <dgm:prSet/>
      <dgm:spPr/>
      <dgm:t>
        <a:bodyPr/>
        <a:lstStyle/>
        <a:p>
          <a:pPr rtl="1"/>
          <a:endParaRPr lang="ar-KW"/>
        </a:p>
      </dgm:t>
    </dgm:pt>
    <dgm:pt modelId="{7163F188-1D4C-49BA-B506-44D2C3253286}" type="sibTrans" cxnId="{2A11D80F-52E1-4DF2-880D-8E339BD958B8}">
      <dgm:prSet/>
      <dgm:spPr/>
      <dgm:t>
        <a:bodyPr/>
        <a:lstStyle/>
        <a:p>
          <a:pPr rtl="1"/>
          <a:endParaRPr lang="ar-KW"/>
        </a:p>
      </dgm:t>
    </dgm:pt>
    <dgm:pt modelId="{0C9F3D70-A3A1-4049-9F9A-5E8C8984D14C}" type="pres">
      <dgm:prSet presAssocID="{478366C1-02DB-4653-95FD-FD045CF1E1AC}" presName="CompostProcess" presStyleCnt="0">
        <dgm:presLayoutVars>
          <dgm:dir/>
          <dgm:resizeHandles val="exact"/>
        </dgm:presLayoutVars>
      </dgm:prSet>
      <dgm:spPr/>
    </dgm:pt>
    <dgm:pt modelId="{927839B6-B6B6-4A46-8A93-1648C560CF7E}" type="pres">
      <dgm:prSet presAssocID="{478366C1-02DB-4653-95FD-FD045CF1E1AC}" presName="arrow" presStyleLbl="bgShp" presStyleIdx="0" presStyleCnt="1"/>
      <dgm:spPr/>
    </dgm:pt>
    <dgm:pt modelId="{EF06A7B0-BD29-402A-9BA6-5563F21C48E4}" type="pres">
      <dgm:prSet presAssocID="{478366C1-02DB-4653-95FD-FD045CF1E1AC}" presName="linearProcess" presStyleCnt="0"/>
      <dgm:spPr/>
    </dgm:pt>
    <dgm:pt modelId="{2F49F152-7DAC-4F6D-A76D-5C0C9086F251}" type="pres">
      <dgm:prSet presAssocID="{4D7DCF40-E5D2-407E-80B2-5FE9C0CA9E15}" presName="textNode" presStyleLbl="node1" presStyleIdx="0" presStyleCnt="3">
        <dgm:presLayoutVars>
          <dgm:bulletEnabled val="1"/>
        </dgm:presLayoutVars>
      </dgm:prSet>
      <dgm:spPr/>
    </dgm:pt>
    <dgm:pt modelId="{A2FF5569-0AAA-433C-AF75-7D693739FEB3}" type="pres">
      <dgm:prSet presAssocID="{E93A11D4-E144-4472-90B7-07619456EF38}" presName="sibTrans" presStyleCnt="0"/>
      <dgm:spPr/>
    </dgm:pt>
    <dgm:pt modelId="{F71654FE-BD6F-4638-B15D-6223D6D3B3DA}" type="pres">
      <dgm:prSet presAssocID="{A21CEDBC-754E-48D3-834C-4DA5AD60CD1E}" presName="textNode" presStyleLbl="node1" presStyleIdx="1" presStyleCnt="3">
        <dgm:presLayoutVars>
          <dgm:bulletEnabled val="1"/>
        </dgm:presLayoutVars>
      </dgm:prSet>
      <dgm:spPr/>
    </dgm:pt>
    <dgm:pt modelId="{D259A755-7170-4CFA-A63D-645DDD58DC23}" type="pres">
      <dgm:prSet presAssocID="{27211455-9771-42E6-BC0E-9226FB039B84}" presName="sibTrans" presStyleCnt="0"/>
      <dgm:spPr/>
    </dgm:pt>
    <dgm:pt modelId="{16CA707C-57F7-4A6A-B1F9-FCEF42F7B609}" type="pres">
      <dgm:prSet presAssocID="{B9609F3F-163D-4425-B3EB-CAE9E6BAD0C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42F23C18-7E86-45B0-8E1B-A3CCEED55239}" srcId="{478366C1-02DB-4653-95FD-FD045CF1E1AC}" destId="{4D7DCF40-E5D2-407E-80B2-5FE9C0CA9E15}" srcOrd="0" destOrd="0" parTransId="{CCC0EAF9-01B8-41A2-BD08-7C4E5E02393A}" sibTransId="{E93A11D4-E144-4472-90B7-07619456EF38}"/>
    <dgm:cxn modelId="{A96FC98C-EE85-4883-BB5D-9FFE0AFFDBD3}" type="presOf" srcId="{4D7DCF40-E5D2-407E-80B2-5FE9C0CA9E15}" destId="{2F49F152-7DAC-4F6D-A76D-5C0C9086F251}" srcOrd="0" destOrd="0" presId="urn:microsoft.com/office/officeart/2005/8/layout/hProcess9"/>
    <dgm:cxn modelId="{57406A6A-ABD4-4BC8-8D5B-AD23ACF54895}" type="presOf" srcId="{A21CEDBC-754E-48D3-834C-4DA5AD60CD1E}" destId="{F71654FE-BD6F-4638-B15D-6223D6D3B3DA}" srcOrd="0" destOrd="0" presId="urn:microsoft.com/office/officeart/2005/8/layout/hProcess9"/>
    <dgm:cxn modelId="{A701EA55-DCDB-44C0-BFA0-0CF1B622D958}" type="presOf" srcId="{478366C1-02DB-4653-95FD-FD045CF1E1AC}" destId="{0C9F3D70-A3A1-4049-9F9A-5E8C8984D14C}" srcOrd="0" destOrd="0" presId="urn:microsoft.com/office/officeart/2005/8/layout/hProcess9"/>
    <dgm:cxn modelId="{2A11D80F-52E1-4DF2-880D-8E339BD958B8}" srcId="{478366C1-02DB-4653-95FD-FD045CF1E1AC}" destId="{B9609F3F-163D-4425-B3EB-CAE9E6BAD0CA}" srcOrd="2" destOrd="0" parTransId="{E52E94EA-1D86-4068-8DF4-3E1375D1FC81}" sibTransId="{7163F188-1D4C-49BA-B506-44D2C3253286}"/>
    <dgm:cxn modelId="{E4CD822D-4559-4A1F-8C6C-ED651F3C8F7B}" srcId="{478366C1-02DB-4653-95FD-FD045CF1E1AC}" destId="{A21CEDBC-754E-48D3-834C-4DA5AD60CD1E}" srcOrd="1" destOrd="0" parTransId="{BAAEB074-F899-49B6-874F-4A5FB2139032}" sibTransId="{27211455-9771-42E6-BC0E-9226FB039B84}"/>
    <dgm:cxn modelId="{DD936DDF-4C63-4DB0-BF99-ACD15A8D7A82}" type="presOf" srcId="{B9609F3F-163D-4425-B3EB-CAE9E6BAD0CA}" destId="{16CA707C-57F7-4A6A-B1F9-FCEF42F7B609}" srcOrd="0" destOrd="0" presId="urn:microsoft.com/office/officeart/2005/8/layout/hProcess9"/>
    <dgm:cxn modelId="{A0468E19-93B2-4300-A890-0EA28F31B50D}" type="presParOf" srcId="{0C9F3D70-A3A1-4049-9F9A-5E8C8984D14C}" destId="{927839B6-B6B6-4A46-8A93-1648C560CF7E}" srcOrd="0" destOrd="0" presId="urn:microsoft.com/office/officeart/2005/8/layout/hProcess9"/>
    <dgm:cxn modelId="{0050F17B-EE15-44EA-BDB4-CE0E19A2AEE7}" type="presParOf" srcId="{0C9F3D70-A3A1-4049-9F9A-5E8C8984D14C}" destId="{EF06A7B0-BD29-402A-9BA6-5563F21C48E4}" srcOrd="1" destOrd="0" presId="urn:microsoft.com/office/officeart/2005/8/layout/hProcess9"/>
    <dgm:cxn modelId="{C5966FED-4FC6-4CDC-A84B-E21C7F75BE67}" type="presParOf" srcId="{EF06A7B0-BD29-402A-9BA6-5563F21C48E4}" destId="{2F49F152-7DAC-4F6D-A76D-5C0C9086F251}" srcOrd="0" destOrd="0" presId="urn:microsoft.com/office/officeart/2005/8/layout/hProcess9"/>
    <dgm:cxn modelId="{DCF01E0C-5337-4F81-97CC-8D8F83868874}" type="presParOf" srcId="{EF06A7B0-BD29-402A-9BA6-5563F21C48E4}" destId="{A2FF5569-0AAA-433C-AF75-7D693739FEB3}" srcOrd="1" destOrd="0" presId="urn:microsoft.com/office/officeart/2005/8/layout/hProcess9"/>
    <dgm:cxn modelId="{A7D56678-AB0E-4BE3-A20F-4F95908E8FCB}" type="presParOf" srcId="{EF06A7B0-BD29-402A-9BA6-5563F21C48E4}" destId="{F71654FE-BD6F-4638-B15D-6223D6D3B3DA}" srcOrd="2" destOrd="0" presId="urn:microsoft.com/office/officeart/2005/8/layout/hProcess9"/>
    <dgm:cxn modelId="{C13FFB33-0474-4740-A8BA-9BF594E18BF1}" type="presParOf" srcId="{EF06A7B0-BD29-402A-9BA6-5563F21C48E4}" destId="{D259A755-7170-4CFA-A63D-645DDD58DC23}" srcOrd="3" destOrd="0" presId="urn:microsoft.com/office/officeart/2005/8/layout/hProcess9"/>
    <dgm:cxn modelId="{CF750F7A-902A-4FCD-B504-CD2419FE2C79}" type="presParOf" srcId="{EF06A7B0-BD29-402A-9BA6-5563F21C48E4}" destId="{16CA707C-57F7-4A6A-B1F9-FCEF42F7B609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420A9B-E714-4173-8C4A-E0CF8A47A542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0E99FF-F1A8-4150-9AD7-9040A583670A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99FF-F1A8-4150-9AD7-9040A583670A}" type="slidenum">
              <a:rPr lang="ar-KW" smtClean="0"/>
              <a:t>3</a:t>
            </a:fld>
            <a:endParaRPr lang="ar-K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3EAE209-6A9C-4122-B5EF-A0532016A29E}" type="datetimeFigureOut">
              <a:rPr lang="ar-KW" smtClean="0"/>
              <a:t>14/05/1432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80F8F2-71F6-4463-A25F-A61FC106ABB9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363330802_4a42f7e3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0"/>
            <a:ext cx="6500826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KW" dirty="0" smtClean="0"/>
              <a:t>عنوان الدرس:</a:t>
            </a:r>
            <a:br>
              <a:rPr lang="ar-KW" dirty="0" smtClean="0"/>
            </a:br>
            <a:r>
              <a:rPr lang="ar-KW" dirty="0" smtClean="0"/>
              <a:t>استطـــلع السمــاء</a:t>
            </a:r>
            <a:endParaRPr lang="ar-KW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KW" sz="2000" dirty="0" smtClean="0">
                <a:solidFill>
                  <a:schemeClr val="tx1"/>
                </a:solidFill>
              </a:rPr>
              <a:t>عمل الطالبة المعلمة : شــريفة </a:t>
            </a:r>
            <a:r>
              <a:rPr lang="ar-KW" sz="2000" dirty="0" err="1" smtClean="0">
                <a:solidFill>
                  <a:schemeClr val="tx1"/>
                </a:solidFill>
              </a:rPr>
              <a:t>الفيلكاوي</a:t>
            </a:r>
            <a:endParaRPr lang="ar-KW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KW" sz="4400" dirty="0" smtClean="0"/>
              <a:t>أيهما حقيقي و أيهما خيالي</a:t>
            </a:r>
            <a:endParaRPr lang="ar-KW" sz="4400" dirty="0"/>
          </a:p>
        </p:txBody>
      </p:sp>
      <p:pic>
        <p:nvPicPr>
          <p:cNvPr id="4" name="Content Placeholder 3" descr="tom_and_jerry{www_newanimationworld_blogspot_c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4071934" cy="4071966"/>
          </a:xfrm>
        </p:spPr>
      </p:pic>
      <p:pic>
        <p:nvPicPr>
          <p:cNvPr id="6" name="Picture 5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1857364"/>
            <a:ext cx="392909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KW" dirty="0" smtClean="0">
                <a:cs typeface="DecoType Naskh Swashes" pitchFamily="2" charset="-78"/>
              </a:rPr>
              <a:t>قال الله تعالـى ” لئــن شـــــكـــرتم لأزيــــــــدنــــــكم“</a:t>
            </a:r>
            <a:endParaRPr lang="ar-KW" dirty="0">
              <a:cs typeface="DecoType Naskh Swashes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7224" y="1609416"/>
            <a:ext cx="6572296" cy="4034162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>
              <a:buNone/>
            </a:pPr>
            <a:r>
              <a:rPr lang="ar-KW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نشكر الله </a:t>
            </a:r>
            <a:r>
              <a:rPr lang="ar-KW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</a:t>
            </a:r>
            <a:r>
              <a:rPr lang="ar-KW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نحمده</a:t>
            </a:r>
            <a:endParaRPr lang="ar-KW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KW" sz="4400" dirty="0" smtClean="0"/>
              <a:t>علمــــائي الصغـــار !</a:t>
            </a:r>
            <a:endParaRPr lang="ar-KW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oudsky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ar-KW" dirty="0" smtClean="0">
                <a:solidFill>
                  <a:schemeClr val="tx1"/>
                </a:solidFill>
              </a:rPr>
              <a:t>هيا نلعب لعبة الغــيوم معا !!</a:t>
            </a:r>
            <a:endParaRPr lang="ar-KW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443484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ar-KW" b="1" dirty="0" smtClean="0"/>
              <a:t>هـــذه صــــور حقيقــــة للغيــــوم</a:t>
            </a:r>
            <a:endParaRPr lang="ar-KW" b="1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rge_12379780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57686" y="1285860"/>
            <a:ext cx="3571900" cy="264320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357214"/>
            <a:ext cx="7239000" cy="1143000"/>
          </a:xfrm>
        </p:spPr>
        <p:txBody>
          <a:bodyPr/>
          <a:lstStyle/>
          <a:p>
            <a:pPr algn="ctr"/>
            <a:r>
              <a:rPr lang="ar-KW" dirty="0" smtClean="0"/>
              <a:t>صـــور خيالية للغيــوم</a:t>
            </a:r>
            <a:endParaRPr lang="ar-KW" dirty="0"/>
          </a:p>
        </p:txBody>
      </p:sp>
      <p:pic>
        <p:nvPicPr>
          <p:cNvPr id="6" name="Picture 5" descr="images-7bc17ece3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214422"/>
            <a:ext cx="3429024" cy="4438664"/>
          </a:xfrm>
          <a:prstGeom prst="rect">
            <a:avLst/>
          </a:prstGeom>
        </p:spPr>
      </p:pic>
      <p:pic>
        <p:nvPicPr>
          <p:cNvPr id="7" name="Picture 6" descr="images-339c1ddb5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1285860"/>
            <a:ext cx="7747032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ar-KW" dirty="0" smtClean="0"/>
              <a:t>هل رأيتم نجوما من قبل ؟</a:t>
            </a:r>
            <a:endParaRPr lang="ar-KW" dirty="0"/>
          </a:p>
        </p:txBody>
      </p:sp>
      <p:pic>
        <p:nvPicPr>
          <p:cNvPr id="4" name="Content Placeholder 3" descr="imagesCAUQU9W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6786610" cy="4929221"/>
          </a:xfrm>
        </p:spPr>
      </p:pic>
      <p:pic>
        <p:nvPicPr>
          <p:cNvPr id="5" name="Picture 4" descr="imagesCAW0DQ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714488"/>
            <a:ext cx="6929486" cy="4857784"/>
          </a:xfrm>
          <a:prstGeom prst="rect">
            <a:avLst/>
          </a:prstGeom>
        </p:spPr>
      </p:pic>
      <p:pic>
        <p:nvPicPr>
          <p:cNvPr id="6" name="Picture 5" descr="band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22776">
            <a:off x="756235" y="3410351"/>
            <a:ext cx="6238912" cy="24288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42976" y="1714488"/>
            <a:ext cx="60780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KW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يسمى الدب الأكبر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5500702"/>
            <a:ext cx="6030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 يتكون من 7 نجمات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714620"/>
            <a:ext cx="7239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KW" sz="3600" b="1" dirty="0" smtClean="0">
                <a:solidFill>
                  <a:schemeClr val="accent1">
                    <a:lumMod val="75000"/>
                  </a:schemeClr>
                </a:solidFill>
              </a:rPr>
              <a:t>تم بحمد الله. . .</a:t>
            </a:r>
            <a:endParaRPr lang="ar-KW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ar-KW" sz="4000" dirty="0" smtClean="0"/>
              <a:t>مهارات العمل التعــــاوني:</a:t>
            </a:r>
            <a:endParaRPr lang="ar-KW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9504C9-E9DC-4174-A4E9-D684BCF67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249504C9-E9DC-4174-A4E9-D684BCF67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249504C9-E9DC-4174-A4E9-D684BCF67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E7CDFF-A773-4C2B-875E-7093449F0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D9E7CDFF-A773-4C2B-875E-7093449F0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D9E7CDFF-A773-4C2B-875E-7093449F0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3C0C6D-41D3-4919-A5C4-93EDA5B5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FF3C0C6D-41D3-4919-A5C4-93EDA5B5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FF3C0C6D-41D3-4919-A5C4-93EDA5B58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BC87B3-ED7B-4D27-8A82-EC37CA39D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CABC87B3-ED7B-4D27-8A82-EC37CA39D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CABC87B3-ED7B-4D27-8A82-EC37CA39D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773775-E95C-4A54-90A9-4894D5A5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4E773775-E95C-4A54-90A9-4894D5A5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4E773775-E95C-4A54-90A9-4894D5A5EE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n006309_w561.jpg"/>
          <p:cNvPicPr>
            <a:picLocks noChangeAspect="1"/>
          </p:cNvPicPr>
          <p:nvPr/>
        </p:nvPicPr>
        <p:blipFill>
          <a:blip r:embed="rId3">
            <a:lum bright="16000" contrast="14000"/>
          </a:blip>
          <a:stretch>
            <a:fillRect/>
          </a:stretch>
        </p:blipFill>
        <p:spPr>
          <a:xfrm>
            <a:off x="1" y="571500"/>
            <a:ext cx="4786313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لوازم النشـــــاط هي :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KW" sz="5400" dirty="0" smtClean="0"/>
              <a:t>أنبـــــوبه</a:t>
            </a:r>
          </a:p>
          <a:p>
            <a:r>
              <a:rPr lang="ar-KW" sz="5400" dirty="0" smtClean="0"/>
              <a:t> خيـــــط</a:t>
            </a:r>
          </a:p>
          <a:p>
            <a:r>
              <a:rPr lang="ar-KW" sz="5400" dirty="0" smtClean="0"/>
              <a:t>ورقة رسم</a:t>
            </a:r>
            <a:endParaRPr lang="ar-KW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537324"/>
          </a:xfrm>
        </p:spPr>
        <p:txBody>
          <a:bodyPr>
            <a:normAutofit/>
          </a:bodyPr>
          <a:lstStyle/>
          <a:p>
            <a:pPr algn="ctr"/>
            <a:r>
              <a:rPr lang="ar-KW" dirty="0" smtClean="0"/>
              <a:t>هيا بنا نحرج </a:t>
            </a:r>
            <a:r>
              <a:rPr lang="ar-KW" dirty="0" err="1" smtClean="0"/>
              <a:t>الى</a:t>
            </a:r>
            <a:r>
              <a:rPr lang="ar-KW" dirty="0" smtClean="0"/>
              <a:t> الخارج لنلاحظ معا سماء النهار</a:t>
            </a:r>
            <a:endParaRPr lang="ar-KW" dirty="0"/>
          </a:p>
        </p:txBody>
      </p:sp>
      <p:pic>
        <p:nvPicPr>
          <p:cNvPr id="6" name="Picture 5" descr="ملاحظة أما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071678"/>
            <a:ext cx="1857388" cy="135732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KW" dirty="0" smtClean="0"/>
          </a:p>
          <a:p>
            <a:endParaRPr lang="ar-KW" dirty="0" smtClean="0"/>
          </a:p>
          <a:p>
            <a:pPr algn="ctr">
              <a:buNone/>
            </a:pPr>
            <a:r>
              <a:rPr lang="ar-KW" sz="4400" b="1" dirty="0" smtClean="0"/>
              <a:t>لكن !!</a:t>
            </a:r>
          </a:p>
          <a:p>
            <a:pPr algn="ctr">
              <a:buNone/>
            </a:pPr>
            <a:r>
              <a:rPr lang="ar-KW" sz="4400" b="1" dirty="0" smtClean="0">
                <a:solidFill>
                  <a:schemeClr val="accent2">
                    <a:lumMod val="50000"/>
                  </a:schemeClr>
                </a:solidFill>
              </a:rPr>
              <a:t>احذري النظر </a:t>
            </a:r>
            <a:r>
              <a:rPr lang="ar-KW" sz="4400" b="1" dirty="0" err="1" smtClean="0">
                <a:solidFill>
                  <a:schemeClr val="accent2">
                    <a:lumMod val="50000"/>
                  </a:schemeClr>
                </a:solidFill>
              </a:rPr>
              <a:t>الى</a:t>
            </a:r>
            <a:r>
              <a:rPr lang="ar-KW" sz="4400" b="1" dirty="0" smtClean="0">
                <a:solidFill>
                  <a:schemeClr val="accent2">
                    <a:lumMod val="50000"/>
                  </a:schemeClr>
                </a:solidFill>
              </a:rPr>
              <a:t> الشمس مبــاشرة</a:t>
            </a:r>
          </a:p>
          <a:p>
            <a:pPr algn="ctr">
              <a:buNone/>
            </a:pPr>
            <a:endParaRPr lang="ar-KW" sz="4400" dirty="0"/>
          </a:p>
        </p:txBody>
      </p:sp>
      <p:pic>
        <p:nvPicPr>
          <p:cNvPr id="4" name="Picture 3" descr="the sun1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4429132"/>
            <a:ext cx="2133600" cy="1798918"/>
          </a:xfrm>
          <a:prstGeom prst="rect">
            <a:avLst/>
          </a:prstGeom>
        </p:spPr>
      </p:pic>
      <p:pic>
        <p:nvPicPr>
          <p:cNvPr id="5" name="Picture 4" descr="the sun1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4429132"/>
            <a:ext cx="2133600" cy="179891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239000" cy="3143272"/>
          </a:xfrm>
        </p:spPr>
        <p:txBody>
          <a:bodyPr>
            <a:noAutofit/>
          </a:bodyPr>
          <a:lstStyle/>
          <a:p>
            <a:pPr algn="ctr"/>
            <a:r>
              <a:rPr lang="ar-KW" sz="5400" dirty="0" smtClean="0"/>
              <a:t>هيا نرسم معا ماذا رأينا في سماء النهــــار</a:t>
            </a:r>
            <a:br>
              <a:rPr lang="ar-KW" sz="5400" dirty="0" smtClean="0"/>
            </a:br>
            <a:r>
              <a:rPr lang="ar-KW" sz="5400" dirty="0" smtClean="0"/>
              <a:t>صفحــــة 51</a:t>
            </a:r>
            <a:endParaRPr lang="ar-KW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KW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an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143900" cy="6858000"/>
          </a:xfrm>
        </p:spPr>
      </p:pic>
      <p:pic>
        <p:nvPicPr>
          <p:cNvPr id="5" name="Picture 4" descr="dat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0"/>
            <a:ext cx="3071834" cy="5714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2071702" cy="1143000"/>
          </a:xfrm>
        </p:spPr>
        <p:txBody>
          <a:bodyPr/>
          <a:lstStyle/>
          <a:p>
            <a:endParaRPr lang="ar-KW" dirty="0"/>
          </a:p>
        </p:txBody>
      </p:sp>
      <p:pic>
        <p:nvPicPr>
          <p:cNvPr id="6" name="Picture 5" descr="sun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2500306"/>
            <a:ext cx="3429019" cy="2009784"/>
          </a:xfrm>
          <a:prstGeom prst="rect">
            <a:avLst/>
          </a:prstGeom>
        </p:spPr>
      </p:pic>
      <p:pic>
        <p:nvPicPr>
          <p:cNvPr id="7" name="Picture 6" descr="ghyoom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571612"/>
            <a:ext cx="1828800" cy="1038225"/>
          </a:xfrm>
          <a:prstGeom prst="rect">
            <a:avLst/>
          </a:prstGeom>
        </p:spPr>
      </p:pic>
      <p:pic>
        <p:nvPicPr>
          <p:cNvPr id="8" name="Picture 7" descr="ghyoom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000372"/>
            <a:ext cx="1828800" cy="1038225"/>
          </a:xfrm>
          <a:prstGeom prst="rect">
            <a:avLst/>
          </a:prstGeom>
        </p:spPr>
      </p:pic>
      <p:pic>
        <p:nvPicPr>
          <p:cNvPr id="9" name="Picture 8" descr="ghyoom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3429000"/>
            <a:ext cx="1828800" cy="1038225"/>
          </a:xfrm>
          <a:prstGeom prst="rect">
            <a:avLst/>
          </a:prstGeom>
        </p:spPr>
      </p:pic>
      <p:pic>
        <p:nvPicPr>
          <p:cNvPr id="10" name="Picture 9" descr="ghyoom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7356" y="4357694"/>
            <a:ext cx="1828800" cy="1038225"/>
          </a:xfrm>
          <a:prstGeom prst="rect">
            <a:avLst/>
          </a:prstGeom>
        </p:spPr>
      </p:pic>
      <p:pic>
        <p:nvPicPr>
          <p:cNvPr id="11" name="Picture 10" descr="birds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2357430"/>
            <a:ext cx="1000132" cy="714380"/>
          </a:xfrm>
          <a:prstGeom prst="rect">
            <a:avLst/>
          </a:prstGeom>
        </p:spPr>
      </p:pic>
      <p:pic>
        <p:nvPicPr>
          <p:cNvPr id="12" name="Picture 11" descr="birds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0" y="4429132"/>
            <a:ext cx="1000132" cy="714380"/>
          </a:xfrm>
          <a:prstGeom prst="rect">
            <a:avLst/>
          </a:prstGeom>
        </p:spPr>
      </p:pic>
      <p:pic>
        <p:nvPicPr>
          <p:cNvPr id="13" name="Picture 12" descr="birds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8" y="2643182"/>
            <a:ext cx="1000132" cy="7143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dirty="0" smtClean="0"/>
              <a:t>هل تعلميـــن ما عكس كلمــــة</a:t>
            </a:r>
            <a:endParaRPr lang="ar-KW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57158" y="4357694"/>
            <a:ext cx="7239000" cy="1559025"/>
            <a:chOff x="0" y="2516760"/>
            <a:chExt cx="7239000" cy="1559025"/>
          </a:xfrm>
        </p:grpSpPr>
        <p:sp>
          <p:nvSpPr>
            <p:cNvPr id="7" name="Rounded Rectangle 6"/>
            <p:cNvSpPr/>
            <p:nvPr/>
          </p:nvSpPr>
          <p:spPr>
            <a:xfrm>
              <a:off x="0" y="2516760"/>
              <a:ext cx="7239000" cy="1559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76105" y="2592865"/>
              <a:ext cx="7086790" cy="140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KW" sz="6500" b="1" kern="1200" baseline="0" dirty="0" smtClean="0"/>
                <a:t>خيالـــي</a:t>
              </a:r>
              <a:endParaRPr lang="ar-KW" sz="6500" b="1" kern="1200" baseline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7319D6-6589-4B58-A8D8-93F39A206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107319D6-6589-4B58-A8D8-93F39A206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107319D6-6589-4B58-A8D8-93F39A206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KW" dirty="0" smtClean="0"/>
              <a:t>خيالي : هو الشيء الغير حقيقي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7239000" cy="4846320"/>
          </a:xfrm>
        </p:spPr>
        <p:txBody>
          <a:bodyPr>
            <a:normAutofit/>
          </a:bodyPr>
          <a:lstStyle/>
          <a:p>
            <a:pPr algn="ctr"/>
            <a:r>
              <a:rPr lang="ar-KW" sz="3200" dirty="0" smtClean="0">
                <a:solidFill>
                  <a:schemeClr val="accent2">
                    <a:lumMod val="50000"/>
                  </a:schemeClr>
                </a:solidFill>
              </a:rPr>
              <a:t>أعطني أمثلــة من واقع الحياة على شخصيات </a:t>
            </a:r>
            <a:r>
              <a:rPr lang="ar-KW" sz="3200" b="1" u="sng" dirty="0" smtClean="0">
                <a:solidFill>
                  <a:schemeClr val="accent2">
                    <a:lumMod val="50000"/>
                  </a:schemeClr>
                </a:solidFill>
              </a:rPr>
              <a:t>حقيقية</a:t>
            </a:r>
            <a:r>
              <a:rPr lang="ar-KW" sz="32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ar-KW" sz="3200" dirty="0" err="1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KW" sz="3200" dirty="0" smtClean="0">
                <a:solidFill>
                  <a:schemeClr val="accent2">
                    <a:lumMod val="50000"/>
                  </a:schemeClr>
                </a:solidFill>
              </a:rPr>
              <a:t> شخصيات </a:t>
            </a:r>
            <a:r>
              <a:rPr lang="ar-KW" sz="3200" b="1" u="sng" dirty="0" smtClean="0">
                <a:solidFill>
                  <a:schemeClr val="accent2">
                    <a:lumMod val="50000"/>
                  </a:schemeClr>
                </a:solidFill>
              </a:rPr>
              <a:t>خيالية</a:t>
            </a:r>
            <a:r>
              <a:rPr lang="ar-KW" sz="3200" dirty="0" smtClean="0">
                <a:solidFill>
                  <a:schemeClr val="accent2">
                    <a:lumMod val="50000"/>
                  </a:schemeClr>
                </a:solidFill>
              </a:rPr>
              <a:t> تعرفتم عليها من القصص ؟؟</a:t>
            </a:r>
            <a:endParaRPr lang="ar-KW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KW" sz="3600" dirty="0" smtClean="0"/>
              <a:t>هل تعرفون هذه الشخصية الكرتونية ؟</a:t>
            </a:r>
            <a:endParaRPr lang="ar-KW" sz="3600" dirty="0"/>
          </a:p>
        </p:txBody>
      </p:sp>
      <p:pic>
        <p:nvPicPr>
          <p:cNvPr id="4" name="Content Placeholder 3" descr="tom_and_jerry{www_newanimationworld_blogspot_c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6572296" cy="492922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144</Words>
  <Application>Microsoft Office PowerPoint</Application>
  <PresentationFormat>On-screen Show (4:3)</PresentationFormat>
  <Paragraphs>39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عنوان الدرس: استطـــلع السمــاء</vt:lpstr>
      <vt:lpstr>مهارات العمل التعــــاوني:</vt:lpstr>
      <vt:lpstr>لوازم النشـــــاط هي :</vt:lpstr>
      <vt:lpstr>هيا بنا نحرج الى الخارج لنلاحظ معا سماء النهار</vt:lpstr>
      <vt:lpstr>هيا نرسم معا ماذا رأينا في سماء النهــــار صفحــــة 51</vt:lpstr>
      <vt:lpstr>Slide 6</vt:lpstr>
      <vt:lpstr>هل تعلميـــن ما عكس كلمــــة</vt:lpstr>
      <vt:lpstr>خيالي : هو الشيء الغير حقيقي</vt:lpstr>
      <vt:lpstr>هل تعرفون هذه الشخصية الكرتونية ؟</vt:lpstr>
      <vt:lpstr>أيهما حقيقي و أيهما خيالي</vt:lpstr>
      <vt:lpstr>قال الله تعالـى ” لئــن شـــــكـــرتم لأزيــــــــدنــــــكم“</vt:lpstr>
      <vt:lpstr>علمــــائي الصغـــار !</vt:lpstr>
      <vt:lpstr>هيا نلعب لعبة الغــيوم معا !!</vt:lpstr>
      <vt:lpstr>صـــور خيالية للغيــوم</vt:lpstr>
      <vt:lpstr>هل رأيتم نجوما من قبل ؟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الدرس: استطـــلع السمــاء</dc:title>
  <dc:creator>TOSHIBA</dc:creator>
  <cp:lastModifiedBy>TOSHIBA</cp:lastModifiedBy>
  <cp:revision>9</cp:revision>
  <dcterms:created xsi:type="dcterms:W3CDTF">2011-04-17T10:43:53Z</dcterms:created>
  <dcterms:modified xsi:type="dcterms:W3CDTF">2011-04-17T14:10:48Z</dcterms:modified>
</cp:coreProperties>
</file>